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</p:sldIdLst>
  <p:sldSz cx="18288000" cy="10287000"/>
  <p:notesSz cx="6858000" cy="9144000"/>
  <p:embeddedFontLst>
    <p:embeddedFont>
      <p:font typeface="HK Grotesk Bold" panose="020B0604020202020204" charset="0"/>
      <p:regular r:id="rId10"/>
    </p:embeddedFont>
    <p:embeddedFont>
      <p:font typeface="HK Grotesk Medium" panose="020B0604020202020204" charset="0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40" d="100"/>
          <a:sy n="40" d="100"/>
        </p:scale>
        <p:origin x="90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2.fntdata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font" Target="fonts/font1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4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2375963" y="7666425"/>
            <a:ext cx="1861440" cy="1861440"/>
            <a:chOff x="0" y="0"/>
            <a:chExt cx="6350000" cy="6350000"/>
          </a:xfrm>
        </p:grpSpPr>
        <p:sp>
          <p:nvSpPr>
            <p:cNvPr id="3" name="Freeform 3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4"/>
          <p:cNvGrpSpPr/>
          <p:nvPr/>
        </p:nvGrpSpPr>
        <p:grpSpPr>
          <a:xfrm>
            <a:off x="837641" y="5977552"/>
            <a:ext cx="2469041" cy="2833626"/>
            <a:chOff x="0" y="0"/>
            <a:chExt cx="3292055" cy="3778168"/>
          </a:xfrm>
        </p:grpSpPr>
        <p:pic>
          <p:nvPicPr>
            <p:cNvPr id="5" name="Picture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-10800000">
              <a:off x="0" y="2062735"/>
              <a:ext cx="1475272" cy="1715433"/>
            </a:xfrm>
            <a:prstGeom prst="rect">
              <a:avLst/>
            </a:prstGeom>
          </p:spPr>
        </p:pic>
        <p:pic>
          <p:nvPicPr>
            <p:cNvPr id="6" name="Picture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-10800000">
              <a:off x="1816783" y="2062735"/>
              <a:ext cx="1475272" cy="1715433"/>
            </a:xfrm>
            <a:prstGeom prst="rect">
              <a:avLst/>
            </a:prstGeom>
          </p:spPr>
        </p:pic>
        <p:pic>
          <p:nvPicPr>
            <p:cNvPr id="7" name="Picture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-10800000">
              <a:off x="0" y="0"/>
              <a:ext cx="1475272" cy="1715433"/>
            </a:xfrm>
            <a:prstGeom prst="rect">
              <a:avLst/>
            </a:prstGeom>
          </p:spPr>
        </p:pic>
        <p:pic>
          <p:nvPicPr>
            <p:cNvPr id="8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-10800000">
              <a:off x="1816783" y="0"/>
              <a:ext cx="1475272" cy="1715433"/>
            </a:xfrm>
            <a:prstGeom prst="rect">
              <a:avLst/>
            </a:prstGeom>
          </p:spPr>
        </p:pic>
      </p:grpSp>
      <p:grpSp>
        <p:nvGrpSpPr>
          <p:cNvPr id="9" name="Group 9"/>
          <p:cNvGrpSpPr/>
          <p:nvPr/>
        </p:nvGrpSpPr>
        <p:grpSpPr>
          <a:xfrm>
            <a:off x="9144000" y="0"/>
            <a:ext cx="9144000" cy="10287000"/>
            <a:chOff x="0" y="0"/>
            <a:chExt cx="3093156" cy="3479800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3093156" cy="3479800"/>
            </a:xfrm>
            <a:custGeom>
              <a:avLst/>
              <a:gdLst/>
              <a:ahLst/>
              <a:cxnLst/>
              <a:rect l="l" t="t" r="r" b="b"/>
              <a:pathLst>
                <a:path w="3093156" h="3479800">
                  <a:moveTo>
                    <a:pt x="0" y="0"/>
                  </a:moveTo>
                  <a:lnTo>
                    <a:pt x="3093156" y="0"/>
                  </a:lnTo>
                  <a:lnTo>
                    <a:pt x="3093156" y="3479800"/>
                  </a:lnTo>
                  <a:lnTo>
                    <a:pt x="0" y="3479800"/>
                  </a:lnTo>
                  <a:close/>
                </a:path>
              </a:pathLst>
            </a:custGeom>
            <a:solidFill>
              <a:srgbClr val="003459"/>
            </a:solid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" name="TextBox 11"/>
          <p:cNvSpPr txBox="1"/>
          <p:nvPr/>
        </p:nvSpPr>
        <p:spPr>
          <a:xfrm>
            <a:off x="16704489" y="1076325"/>
            <a:ext cx="554811" cy="28479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399"/>
              </a:lnSpc>
            </a:pPr>
            <a:r>
              <a:rPr lang="en-US" sz="2399">
                <a:solidFill>
                  <a:srgbClr val="F5F5EF"/>
                </a:solidFill>
                <a:latin typeface="HK Grotesk Medium"/>
              </a:rPr>
              <a:t>01</a:t>
            </a:r>
          </a:p>
        </p:txBody>
      </p:sp>
      <p:pic>
        <p:nvPicPr>
          <p:cNvPr id="12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>
            <a:off x="863963" y="9741898"/>
            <a:ext cx="3024000" cy="291404"/>
          </a:xfrm>
          <a:prstGeom prst="rect">
            <a:avLst/>
          </a:prstGeom>
        </p:spPr>
      </p:pic>
      <p:grpSp>
        <p:nvGrpSpPr>
          <p:cNvPr id="13" name="Group 13"/>
          <p:cNvGrpSpPr/>
          <p:nvPr/>
        </p:nvGrpSpPr>
        <p:grpSpPr>
          <a:xfrm>
            <a:off x="6101431" y="2982202"/>
            <a:ext cx="10880464" cy="2850038"/>
            <a:chOff x="0" y="0"/>
            <a:chExt cx="14507285" cy="3800050"/>
          </a:xfrm>
        </p:grpSpPr>
        <p:sp>
          <p:nvSpPr>
            <p:cNvPr id="14" name="TextBox 14"/>
            <p:cNvSpPr txBox="1"/>
            <p:nvPr/>
          </p:nvSpPr>
          <p:spPr>
            <a:xfrm>
              <a:off x="0" y="142875"/>
              <a:ext cx="14507285" cy="273408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8000"/>
                </a:lnSpc>
              </a:pPr>
              <a:r>
                <a:rPr lang="en-US" sz="8000">
                  <a:solidFill>
                    <a:srgbClr val="F5F5EF"/>
                  </a:solidFill>
                  <a:latin typeface="HK Grotesk Bold"/>
                </a:rPr>
                <a:t>Using 'Event Check-in' For Attendance</a:t>
              </a:r>
            </a:p>
          </p:txBody>
        </p:sp>
        <p:sp>
          <p:nvSpPr>
            <p:cNvPr id="15" name="TextBox 15"/>
            <p:cNvSpPr txBox="1"/>
            <p:nvPr/>
          </p:nvSpPr>
          <p:spPr>
            <a:xfrm>
              <a:off x="0" y="3177327"/>
              <a:ext cx="14507285" cy="62272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919"/>
                </a:lnSpc>
                <a:spcBef>
                  <a:spcPct val="0"/>
                </a:spcBef>
              </a:pPr>
              <a:r>
                <a:rPr lang="en-US" sz="2800">
                  <a:solidFill>
                    <a:srgbClr val="F5F5EF"/>
                  </a:solidFill>
                  <a:latin typeface="HK Grotesk Bold"/>
                </a:rPr>
                <a:t>How to collect event attendance while maintaining social distance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5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2087159" y="4375765"/>
            <a:ext cx="4333990" cy="1535471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2087159" y="6347754"/>
            <a:ext cx="4333990" cy="1535471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4038545" y="4214991"/>
            <a:ext cx="5407039" cy="5407039"/>
          </a:xfrm>
          <a:prstGeom prst="rect">
            <a:avLst/>
          </a:prstGeom>
        </p:spPr>
      </p:pic>
      <p:sp>
        <p:nvSpPr>
          <p:cNvPr id="5" name="TextBox 5"/>
          <p:cNvSpPr txBox="1"/>
          <p:nvPr/>
        </p:nvSpPr>
        <p:spPr>
          <a:xfrm>
            <a:off x="1659426" y="1264390"/>
            <a:ext cx="14761724" cy="237984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9349"/>
              </a:lnSpc>
            </a:pPr>
            <a:r>
              <a:rPr lang="en-US" sz="8500">
                <a:solidFill>
                  <a:srgbClr val="003459"/>
                </a:solidFill>
                <a:latin typeface="HK Grotesk Bold"/>
              </a:rPr>
              <a:t>Download the App: </a:t>
            </a:r>
          </a:p>
          <a:p>
            <a:pPr>
              <a:lnSpc>
                <a:spcPts val="9350"/>
              </a:lnSpc>
            </a:pPr>
            <a:r>
              <a:rPr lang="en-US" sz="8500">
                <a:solidFill>
                  <a:srgbClr val="003459"/>
                </a:solidFill>
                <a:latin typeface="HK Grotesk Bold"/>
              </a:rPr>
              <a:t>Campus Labs'Event Check-In'</a:t>
            </a:r>
            <a:r>
              <a:rPr lang="en-US" sz="8500">
                <a:solidFill>
                  <a:srgbClr val="2767FF"/>
                </a:solidFill>
                <a:latin typeface="HK Grotesk Bold"/>
              </a:rPr>
              <a:t> 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14596502" y="9401966"/>
            <a:ext cx="5325597" cy="22006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>
              <a:lnSpc>
                <a:spcPts val="1707"/>
              </a:lnSpc>
              <a:spcBef>
                <a:spcPct val="0"/>
              </a:spcBef>
            </a:pPr>
            <a:r>
              <a:rPr lang="en-US" sz="1219" spc="36">
                <a:solidFill>
                  <a:srgbClr val="003459"/>
                </a:solidFill>
                <a:latin typeface="HK Grotesk Medium"/>
              </a:rPr>
              <a:t>SOURCE: CAMPUS LABS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4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547689" y="624153"/>
            <a:ext cx="4926327" cy="9160779"/>
          </a:xfrm>
          <a:prstGeom prst="rect">
            <a:avLst/>
          </a:prstGeom>
        </p:spPr>
      </p:pic>
      <p:sp>
        <p:nvSpPr>
          <p:cNvPr id="3" name="TextBox 3"/>
          <p:cNvSpPr txBox="1"/>
          <p:nvPr/>
        </p:nvSpPr>
        <p:spPr>
          <a:xfrm>
            <a:off x="8371273" y="1104900"/>
            <a:ext cx="8333216" cy="107590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9349"/>
              </a:lnSpc>
            </a:pPr>
            <a:r>
              <a:rPr lang="en-US" sz="8500" dirty="0">
                <a:solidFill>
                  <a:srgbClr val="F5F5EF"/>
                </a:solidFill>
                <a:latin typeface="HK Grotesk Bold"/>
              </a:rPr>
              <a:t>Open the App &amp; Sign In!</a:t>
            </a:r>
          </a:p>
          <a:p>
            <a:pPr>
              <a:lnSpc>
                <a:spcPts val="9349"/>
              </a:lnSpc>
            </a:pPr>
            <a:endParaRPr lang="en-US" sz="8500" dirty="0">
              <a:solidFill>
                <a:srgbClr val="F5F5EF"/>
              </a:solidFill>
              <a:latin typeface="HK Grotesk Bold"/>
            </a:endParaRPr>
          </a:p>
          <a:p>
            <a:pPr marL="1036320" lvl="1" indent="-518160">
              <a:lnSpc>
                <a:spcPts val="5280"/>
              </a:lnSpc>
              <a:buFont typeface="Arial"/>
              <a:buChar char="•"/>
            </a:pPr>
            <a:r>
              <a:rPr lang="en-US" sz="6600" dirty="0">
                <a:solidFill>
                  <a:srgbClr val="F5F5EF"/>
                </a:solidFill>
                <a:latin typeface="HK Grotesk Bold"/>
              </a:rPr>
              <a:t>Use your KU alphanumeric online ID, just like when logging into Rock Chalk Central on your phone or computer</a:t>
            </a:r>
          </a:p>
          <a:p>
            <a:pPr>
              <a:lnSpc>
                <a:spcPts val="9349"/>
              </a:lnSpc>
            </a:pPr>
            <a:endParaRPr lang="en-US" sz="8499" dirty="0">
              <a:solidFill>
                <a:srgbClr val="F5F5EF"/>
              </a:solidFill>
              <a:latin typeface="HK Grotesk Bold"/>
            </a:endParaRPr>
          </a:p>
          <a:p>
            <a:pPr>
              <a:lnSpc>
                <a:spcPts val="9350"/>
              </a:lnSpc>
            </a:pPr>
            <a:endParaRPr lang="en-US" sz="8499" dirty="0">
              <a:solidFill>
                <a:srgbClr val="F5F5EF"/>
              </a:solidFill>
              <a:latin typeface="HK Grotesk Bol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5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28700" y="1104900"/>
            <a:ext cx="16344900" cy="364176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9350"/>
              </a:lnSpc>
            </a:pPr>
            <a:r>
              <a:rPr lang="en-US" sz="8500" dirty="0">
                <a:solidFill>
                  <a:srgbClr val="003459"/>
                </a:solidFill>
                <a:latin typeface="HK Grotesk Bold"/>
              </a:rPr>
              <a:t>Get the Event's 'Access Code' from the Volunteer Check-In Document and input it.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4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918212" y="3404654"/>
            <a:ext cx="5835138" cy="355389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9349"/>
              </a:lnSpc>
            </a:pPr>
            <a:r>
              <a:rPr lang="en-US" sz="8499">
                <a:solidFill>
                  <a:srgbClr val="F5F5EF"/>
                </a:solidFill>
                <a:latin typeface="HK Grotesk Bold"/>
              </a:rPr>
              <a:t>Now that you're all set...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9596161" y="2509258"/>
            <a:ext cx="7385734" cy="12573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3360"/>
              </a:lnSpc>
              <a:spcBef>
                <a:spcPct val="0"/>
              </a:spcBef>
            </a:pPr>
            <a:r>
              <a:rPr lang="en-US" sz="2800">
                <a:solidFill>
                  <a:srgbClr val="F5F5EF"/>
                </a:solidFill>
                <a:latin typeface="HK Grotesk Medium"/>
              </a:rPr>
              <a:t>Make sure you gave the app permission to use the camera so you can scan students' Event Pass QR codes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9596161" y="4783658"/>
            <a:ext cx="7108328" cy="12573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3360"/>
              </a:lnSpc>
              <a:spcBef>
                <a:spcPct val="0"/>
              </a:spcBef>
            </a:pPr>
            <a:r>
              <a:rPr lang="en-US" sz="2800">
                <a:solidFill>
                  <a:srgbClr val="F5F5EF"/>
                </a:solidFill>
                <a:latin typeface="HK Grotesk Medium"/>
              </a:rPr>
              <a:t>Ask student's attending your event to provide their Event Pass for you to scan &amp; hit accept once it's detected who that person is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9596161" y="6797358"/>
            <a:ext cx="7108328" cy="20955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3360"/>
              </a:lnSpc>
              <a:spcBef>
                <a:spcPct val="0"/>
              </a:spcBef>
            </a:pPr>
            <a:r>
              <a:rPr lang="en-US" sz="2800">
                <a:solidFill>
                  <a:srgbClr val="F5F5EF"/>
                </a:solidFill>
                <a:latin typeface="HK Grotesk Medium"/>
              </a:rPr>
              <a:t>As a pro tip: if a student has yet to download their Event Pass or can't login the CORQ app &amp; RCC website, they can provide you with their alphanumeric ID and you'll be able to check them in manually </a:t>
            </a:r>
          </a:p>
        </p:txBody>
      </p:sp>
      <p:sp>
        <p:nvSpPr>
          <p:cNvPr id="6" name="AutoShape 6"/>
          <p:cNvSpPr/>
          <p:nvPr/>
        </p:nvSpPr>
        <p:spPr>
          <a:xfrm rot="-5400000">
            <a:off x="5201251" y="6462460"/>
            <a:ext cx="7556086" cy="9525"/>
          </a:xfrm>
          <a:prstGeom prst="rect">
            <a:avLst/>
          </a:prstGeom>
          <a:solidFill>
            <a:srgbClr val="FFFFFF"/>
          </a:solidFill>
        </p:spPr>
        <p:txBody>
          <a:bodyPr/>
          <a:lstStyle/>
          <a:p>
            <a:endParaRPr lang="en-US"/>
          </a:p>
        </p:txBody>
      </p:sp>
      <p:grpSp>
        <p:nvGrpSpPr>
          <p:cNvPr id="7" name="Group 7"/>
          <p:cNvGrpSpPr/>
          <p:nvPr/>
        </p:nvGrpSpPr>
        <p:grpSpPr>
          <a:xfrm>
            <a:off x="8804135" y="2509258"/>
            <a:ext cx="359842" cy="359842"/>
            <a:chOff x="0" y="0"/>
            <a:chExt cx="1913890" cy="191389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1913890" cy="1913890"/>
            </a:xfrm>
            <a:custGeom>
              <a:avLst/>
              <a:gdLst/>
              <a:ahLst/>
              <a:cxnLst/>
              <a:rect l="l" t="t" r="r" b="b"/>
              <a:pathLst>
                <a:path w="1913890" h="1913890">
                  <a:moveTo>
                    <a:pt x="0" y="0"/>
                  </a:moveTo>
                  <a:lnTo>
                    <a:pt x="1913890" y="0"/>
                  </a:lnTo>
                  <a:lnTo>
                    <a:pt x="1913890" y="1913890"/>
                  </a:lnTo>
                  <a:lnTo>
                    <a:pt x="0" y="1913890"/>
                  </a:lnTo>
                  <a:close/>
                </a:path>
              </a:pathLst>
            </a:custGeom>
            <a:solidFill>
              <a:srgbClr val="F1AE03"/>
            </a:solid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8804135" y="4783658"/>
            <a:ext cx="359842" cy="359842"/>
            <a:chOff x="0" y="0"/>
            <a:chExt cx="1913890" cy="1913890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1913890" cy="1913890"/>
            </a:xfrm>
            <a:custGeom>
              <a:avLst/>
              <a:gdLst/>
              <a:ahLst/>
              <a:cxnLst/>
              <a:rect l="l" t="t" r="r" b="b"/>
              <a:pathLst>
                <a:path w="1913890" h="1913890">
                  <a:moveTo>
                    <a:pt x="0" y="0"/>
                  </a:moveTo>
                  <a:lnTo>
                    <a:pt x="1913890" y="0"/>
                  </a:lnTo>
                  <a:lnTo>
                    <a:pt x="1913890" y="1913890"/>
                  </a:lnTo>
                  <a:lnTo>
                    <a:pt x="0" y="1913890"/>
                  </a:lnTo>
                  <a:close/>
                </a:path>
              </a:pathLst>
            </a:custGeom>
            <a:solidFill>
              <a:srgbClr val="F1AE03"/>
            </a:solid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8804135" y="7061711"/>
            <a:ext cx="359842" cy="359842"/>
            <a:chOff x="0" y="0"/>
            <a:chExt cx="1913890" cy="1913890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1913890" cy="1913890"/>
            </a:xfrm>
            <a:custGeom>
              <a:avLst/>
              <a:gdLst/>
              <a:ahLst/>
              <a:cxnLst/>
              <a:rect l="l" t="t" r="r" b="b"/>
              <a:pathLst>
                <a:path w="1913890" h="1913890">
                  <a:moveTo>
                    <a:pt x="0" y="0"/>
                  </a:moveTo>
                  <a:lnTo>
                    <a:pt x="1913890" y="0"/>
                  </a:lnTo>
                  <a:lnTo>
                    <a:pt x="1913890" y="1913890"/>
                  </a:lnTo>
                  <a:lnTo>
                    <a:pt x="0" y="1913890"/>
                  </a:lnTo>
                  <a:close/>
                </a:path>
              </a:pathLst>
            </a:custGeom>
            <a:solidFill>
              <a:srgbClr val="F1AE03"/>
            </a:solidFill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de146cc-ecaa-4210-9e24-4bb62ea35dd6" xsi:nil="true"/>
    <lcf76f155ced4ddcb4097134ff3c332f xmlns="a235ba24-0017-43d1-bba7-85df926f0576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0E23ECD8D3C74A8280BD586F448DD4" ma:contentTypeVersion="13" ma:contentTypeDescription="Create a new document." ma:contentTypeScope="" ma:versionID="04caf6e1a4efb7c717eba31275fca743">
  <xsd:schema xmlns:xsd="http://www.w3.org/2001/XMLSchema" xmlns:xs="http://www.w3.org/2001/XMLSchema" xmlns:p="http://schemas.microsoft.com/office/2006/metadata/properties" xmlns:ns2="a235ba24-0017-43d1-bba7-85df926f0576" xmlns:ns3="ede146cc-ecaa-4210-9e24-4bb62ea35dd6" targetNamespace="http://schemas.microsoft.com/office/2006/metadata/properties" ma:root="true" ma:fieldsID="e0ff947c56afa4c4885380b6a4435611" ns2:_="" ns3:_="">
    <xsd:import namespace="a235ba24-0017-43d1-bba7-85df926f0576"/>
    <xsd:import namespace="ede146cc-ecaa-4210-9e24-4bb62ea35d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35ba24-0017-43d1-bba7-85df926f05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5c2c5899-478d-4689-af14-80570c5f1cc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e146cc-ecaa-4210-9e24-4bb62ea35dd6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a1a48936-09dc-4eba-895f-2d27035ece2a}" ma:internalName="TaxCatchAll" ma:showField="CatchAllData" ma:web="ede146cc-ecaa-4210-9e24-4bb62ea35dd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379DDF2-5089-45C1-B294-FB524EF0B4A2}">
  <ds:schemaRefs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a235ba24-0017-43d1-bba7-85df926f0576"/>
    <ds:schemaRef ds:uri="http://www.w3.org/XML/1998/namespace"/>
    <ds:schemaRef ds:uri="http://purl.org/dc/dcmitype/"/>
    <ds:schemaRef ds:uri="ede146cc-ecaa-4210-9e24-4bb62ea35dd6"/>
  </ds:schemaRefs>
</ds:datastoreItem>
</file>

<file path=customXml/itemProps2.xml><?xml version="1.0" encoding="utf-8"?>
<ds:datastoreItem xmlns:ds="http://schemas.openxmlformats.org/officeDocument/2006/customXml" ds:itemID="{F27FA270-0C42-49EA-92AD-563CE87766F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03D614-46B7-411E-AC19-F61B66743174}"/>
</file>

<file path=docProps/app.xml><?xml version="1.0" encoding="utf-8"?>
<Properties xmlns="http://schemas.openxmlformats.org/officeDocument/2006/extended-properties" xmlns:vt="http://schemas.openxmlformats.org/officeDocument/2006/docPropsVTypes">
  <TotalTime>1031</TotalTime>
  <Words>163</Words>
  <Application>Microsoft Office PowerPoint</Application>
  <PresentationFormat>Custom</PresentationFormat>
  <Paragraphs>14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Event Check-in</dc:title>
  <dc:creator>Carpenter, Jaclyn Irene</dc:creator>
  <cp:lastModifiedBy>Carpenter, Jaclyn Irene</cp:lastModifiedBy>
  <cp:revision>5</cp:revision>
  <dcterms:created xsi:type="dcterms:W3CDTF">2006-08-16T00:00:00Z</dcterms:created>
  <dcterms:modified xsi:type="dcterms:W3CDTF">2024-08-18T13:23:48Z</dcterms:modified>
  <dc:identifier>DAEEgdhxtGI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0x0101003C0E23ECD8D3C74A8280BD586F448DD4</vt:lpwstr>
  </property>
</Properties>
</file>